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625708F-7E34-4BCF-B1BA-6E9C4848D58E}"/>
    <pc:docChg chg="modSld">
      <pc:chgData name="" userId="" providerId="" clId="Web-{9625708F-7E34-4BCF-B1BA-6E9C4848D58E}" dt="2018-04-21T18:39:27.158" v="7"/>
      <pc:docMkLst>
        <pc:docMk/>
      </pc:docMkLst>
      <pc:sldChg chg="modSp">
        <pc:chgData name="" userId="" providerId="" clId="Web-{9625708F-7E34-4BCF-B1BA-6E9C4848D58E}" dt="2018-04-21T18:39:27.158" v="7"/>
        <pc:sldMkLst>
          <pc:docMk/>
          <pc:sldMk cId="0" sldId="267"/>
        </pc:sldMkLst>
        <pc:spChg chg="mod">
          <ac:chgData name="" userId="" providerId="" clId="Web-{9625708F-7E34-4BCF-B1BA-6E9C4848D58E}" dt="2018-04-21T18:39:27.158" v="7"/>
          <ac:spMkLst>
            <pc:docMk/>
            <pc:sldMk cId="0" sldId="267"/>
            <ac:spMk id="7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>
              <a:lnSpc>
                <a:spcPct val="100000"/>
              </a:lnSpc>
            </a:pPr>
            <a:fld id="{0CA0AE64-2C38-498B-9BA9-CE0808D80346}" type="slidenum">
              <a:rPr lang="ru-RU" sz="12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Arial Black"/>
              </a:rPr>
              <a:t>« Идут года, но кровоточат раны….»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Содержимое 5" descr="e5TmjL6wdiw.jpg"/>
          <p:cNvPicPr/>
          <p:nvPr/>
        </p:nvPicPr>
        <p:blipFill>
          <a:blip r:embed="rId2"/>
          <a:stretch/>
        </p:blipFill>
        <p:spPr>
          <a:xfrm>
            <a:off x="142920" y="1428840"/>
            <a:ext cx="8858160" cy="52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Содержимое 4" descr="1327911929_0.jpg"/>
          <p:cNvPicPr/>
          <p:nvPr/>
        </p:nvPicPr>
        <p:blipFill>
          <a:blip r:embed="rId2"/>
          <a:stretch/>
        </p:blipFill>
        <p:spPr>
          <a:xfrm>
            <a:off x="571680" y="785880"/>
            <a:ext cx="3500280" cy="5572080"/>
          </a:xfrm>
          <a:prstGeom prst="rect">
            <a:avLst/>
          </a:prstGeom>
          <a:ln>
            <a:noFill/>
          </a:ln>
        </p:spPr>
      </p:pic>
      <p:sp>
        <p:nvSpPr>
          <p:cNvPr id="73" name="TextShape 2"/>
          <p:cNvSpPr txBox="1"/>
          <p:nvPr/>
        </p:nvSpPr>
        <p:spPr>
          <a:xfrm>
            <a:off x="4428720" y="999720"/>
            <a:ext cx="4257720" cy="5126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Моя прабабушка Ольга Макаровна служила  в 26-ой армии северного фронта в 126 морской пехоте. Работала ротным санинструктором. Она, хрупкая женщина,  на себе вытаскивала раненых  солдат с поля боя , помогала при операциях ( ампутациях конечностей). В 1944г. её контузило и по состоянию здоровья демобилизовалась. Была награждена медалью « За победу над Германией»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Мои бабушка с дедушкой встретились уже после войны. Дедушка ещё долго ездил по другим странам , где восстанавливал мосты. У них с бабушкой  родилось 8 детей , двоих моя бабушка потеряла ещё при жизни, и наверное это подорвало её здоровье . В 2000г. моей прабабушки не стало . 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Содержимое 3" descr="faf5cb69fea9903ac434eb2881db9c0f_ff9dd0c99a9ccdda40332a4106b07899.jpg"/>
          <p:cNvPicPr/>
          <p:nvPr/>
        </p:nvPicPr>
        <p:blipFill>
          <a:blip r:embed="rId2"/>
          <a:stretch/>
        </p:blipFill>
        <p:spPr>
          <a:xfrm>
            <a:off x="214200" y="1600200"/>
            <a:ext cx="8643960" cy="504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2400" b="0" strike="noStrike" spc="-1" dirty="0">
                <a:solidFill>
                  <a:srgbClr val="000000"/>
                </a:solidFill>
                <a:latin typeface="Arial Black"/>
              </a:rPr>
              <a:t>И хотя я не </a:t>
            </a:r>
            <a:r>
              <a:rPr lang="ru-RU" sz="2400" spc="-1" dirty="0">
                <a:solidFill>
                  <a:srgbClr val="000000"/>
                </a:solidFill>
                <a:latin typeface="Arial Black"/>
              </a:rPr>
              <a:t>застала в</a:t>
            </a:r>
            <a:r>
              <a:rPr lang="ru-RU" sz="2400" b="0" strike="noStrike" spc="-1" dirty="0">
                <a:solidFill>
                  <a:srgbClr val="000000"/>
                </a:solidFill>
                <a:latin typeface="Arial Black"/>
              </a:rPr>
              <a:t> живых своих родных героев , я знаю о них , о том , что было сделано для нас. Моя семья помнит и гордится ими</a:t>
            </a:r>
            <a:r>
              <a:rPr lang="ru-RU" sz="1600" b="0" strike="noStrike" spc="-1" dirty="0">
                <a:solidFill>
                  <a:srgbClr val="000000"/>
                </a:solidFill>
                <a:latin typeface="Arial Black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Arial Black"/>
              </a:rPr>
              <a:t>!</a:t>
            </a:r>
            <a:endParaRPr lang="en-US" sz="2400" b="0" strike="noStrike" spc="-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77" name="Содержимое 3" descr="8522019.png"/>
          <p:cNvPicPr/>
          <p:nvPr/>
        </p:nvPicPr>
        <p:blipFill>
          <a:blip r:embed="rId2"/>
          <a:stretch/>
        </p:blipFill>
        <p:spPr>
          <a:xfrm>
            <a:off x="1785960" y="1714680"/>
            <a:ext cx="5143320" cy="471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28760" y="-3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Arial Black"/>
              </a:rPr>
              <a:t>Мои прадедушка и прабабушка – герои, я  ими горжусь !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456840" y="1534680"/>
            <a:ext cx="4040280" cy="639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473"/>
              </a:spcBef>
            </a:pPr>
            <a:r>
              <a:rPr lang="ru-RU" sz="1900" b="1" strike="noStrike" spc="-1">
                <a:solidFill>
                  <a:srgbClr val="000000"/>
                </a:solidFill>
                <a:latin typeface="Arial Black"/>
              </a:rPr>
              <a:t>Малюгин Мефодий Лаврентьевич</a:t>
            </a:r>
            <a:endParaRPr lang="en-US" sz="1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5" name="Содержимое 8" descr="1T2QG1BgqVs.jpg"/>
          <p:cNvPicPr/>
          <p:nvPr/>
        </p:nvPicPr>
        <p:blipFill>
          <a:blip r:embed="rId2"/>
          <a:stretch/>
        </p:blipFill>
        <p:spPr>
          <a:xfrm>
            <a:off x="357120" y="2071800"/>
            <a:ext cx="4000680" cy="4572000"/>
          </a:xfrm>
          <a:prstGeom prst="rect">
            <a:avLst/>
          </a:prstGeom>
          <a:ln>
            <a:noFill/>
          </a:ln>
        </p:spPr>
      </p:pic>
      <p:sp>
        <p:nvSpPr>
          <p:cNvPr id="46" name="TextShape 3"/>
          <p:cNvSpPr txBox="1"/>
          <p:nvPr/>
        </p:nvSpPr>
        <p:spPr>
          <a:xfrm>
            <a:off x="4644720" y="1534680"/>
            <a:ext cx="4041720" cy="639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Малюгина Ольга Макаровна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Содержимое 9" descr="Wry1NiVy22U.jpg"/>
          <p:cNvPicPr/>
          <p:nvPr/>
        </p:nvPicPr>
        <p:blipFill>
          <a:blip r:embed="rId3"/>
          <a:stretch/>
        </p:blipFill>
        <p:spPr>
          <a:xfrm>
            <a:off x="4786200" y="2143080"/>
            <a:ext cx="4357800" cy="471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" name="Содержимое 10" descr="aBAT_fqbJJA.jpg"/>
          <p:cNvPicPr/>
          <p:nvPr/>
        </p:nvPicPr>
        <p:blipFill>
          <a:blip r:embed="rId2"/>
          <a:stretch/>
        </p:blipFill>
        <p:spPr>
          <a:xfrm>
            <a:off x="0" y="214200"/>
            <a:ext cx="4572000" cy="6500880"/>
          </a:xfrm>
          <a:prstGeom prst="rect">
            <a:avLst/>
          </a:prstGeom>
          <a:ln>
            <a:noFill/>
          </a:ln>
        </p:spPr>
      </p:pic>
      <p:sp>
        <p:nvSpPr>
          <p:cNvPr id="50" name="TextShape 2"/>
          <p:cNvSpPr txBox="1"/>
          <p:nvPr/>
        </p:nvSpPr>
        <p:spPr>
          <a:xfrm>
            <a:off x="4572000" y="1071360"/>
            <a:ext cx="4038480" cy="5429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Мой прадедушка Мефодий Лаврентьевич ушёл на фронт добровольцем, был командиром взвода 3-го отдельного противотанкового батальона 10-ой истребительной бригады в звании гвардии лейтенант. За время войны трижды был ранен и контужен. Награждён орденами : « Красной Звезды» и « Отечественной войны 2_ой степени» , медалью « За отвагу» и медалью « За боевые заслуги».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«Находясь в бою в г. Каратаеве с 16 – 20 августа тов . Малюгин уничтожил 27 немцев. За это же время два раза ходил в разведку в расположение противника и оба раза доставил ценные сведения.  Три раза произвёл минирование, под воздействием огня противника…»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Содержимое 4" descr="filterimage (4).jpg"/>
          <p:cNvPicPr/>
          <p:nvPr/>
        </p:nvPicPr>
        <p:blipFill>
          <a:blip r:embed="rId2"/>
          <a:stretch/>
        </p:blipFill>
        <p:spPr>
          <a:xfrm>
            <a:off x="142920" y="1500120"/>
            <a:ext cx="4357800" cy="5214960"/>
          </a:xfrm>
          <a:prstGeom prst="rect">
            <a:avLst/>
          </a:prstGeom>
          <a:ln>
            <a:noFill/>
          </a:ln>
        </p:spPr>
      </p:pic>
      <p:pic>
        <p:nvPicPr>
          <p:cNvPr id="53" name="Содержимое 5" descr="323px-Medal_for_Merit_in_Combat.jpg"/>
          <p:cNvPicPr/>
          <p:nvPr/>
        </p:nvPicPr>
        <p:blipFill>
          <a:blip r:embed="rId3"/>
          <a:stretch/>
        </p:blipFill>
        <p:spPr>
          <a:xfrm>
            <a:off x="5000760" y="1428840"/>
            <a:ext cx="3357360" cy="52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«14.01.1943г. во время прорыва переднего края обороны противника в р-не Щучье под Воронежем тов . Малюгин умело организовал работу своего взвода по сопровождению тяжёлых танков и сам лично  под усиленным миномётным огнём извлёк 50 противотанковых мин, чем обеспечил  проход танков в глубину обороны противника»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Содержимое 9" descr="filterimage (1).jpg"/>
          <p:cNvPicPr/>
          <p:nvPr/>
        </p:nvPicPr>
        <p:blipFill>
          <a:blip r:embed="rId2"/>
          <a:stretch/>
        </p:blipFill>
        <p:spPr>
          <a:xfrm>
            <a:off x="214200" y="1714680"/>
            <a:ext cx="4286520" cy="5000400"/>
          </a:xfrm>
          <a:prstGeom prst="rect">
            <a:avLst/>
          </a:prstGeom>
          <a:ln>
            <a:noFill/>
          </a:ln>
        </p:spPr>
      </p:pic>
      <p:pic>
        <p:nvPicPr>
          <p:cNvPr id="56" name="Содержимое 10" descr="medal_za_otvagu.jpg"/>
          <p:cNvPicPr/>
          <p:nvPr/>
        </p:nvPicPr>
        <p:blipFill>
          <a:blip r:embed="rId3"/>
          <a:stretch/>
        </p:blipFill>
        <p:spPr>
          <a:xfrm>
            <a:off x="4714920" y="1600200"/>
            <a:ext cx="4071960" cy="497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«7 го марта 1943г. вышли арт . боеприпасы, по приказу командования тов. Малюгин организовал их поиски  и была доставлена машина  со снарядами ( 53 ящика),  чем дальше и держали оборону. 16 марта в с . Бесподовка попал под перекрёстный огонь, на руках вынес раненого командира полка, и попав в кольцо прорвал его и вывел всю группу целиком…» 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Содержимое 4" descr="filterimage (2).jpg"/>
          <p:cNvPicPr/>
          <p:nvPr/>
        </p:nvPicPr>
        <p:blipFill>
          <a:blip r:embed="rId2"/>
          <a:stretch/>
        </p:blipFill>
        <p:spPr>
          <a:xfrm>
            <a:off x="142920" y="1743120"/>
            <a:ext cx="4429080" cy="4971960"/>
          </a:xfrm>
          <a:prstGeom prst="rect">
            <a:avLst/>
          </a:prstGeom>
          <a:ln>
            <a:noFill/>
          </a:ln>
        </p:spPr>
      </p:pic>
      <p:pic>
        <p:nvPicPr>
          <p:cNvPr id="59" name="Содержимое 5" descr="Орден-ЧЗ.jpg"/>
          <p:cNvPicPr/>
          <p:nvPr/>
        </p:nvPicPr>
        <p:blipFill>
          <a:blip r:embed="rId3"/>
          <a:stretch/>
        </p:blipFill>
        <p:spPr>
          <a:xfrm>
            <a:off x="4857840" y="1928880"/>
            <a:ext cx="3429000" cy="3357360"/>
          </a:xfrm>
          <a:prstGeom prst="rect">
            <a:avLst/>
          </a:prstGeom>
          <a:ln>
            <a:noFill/>
          </a:ln>
        </p:spPr>
      </p:pic>
      <p:sp>
        <p:nvSpPr>
          <p:cNvPr id="60" name="CustomShape 2"/>
          <p:cNvSpPr/>
          <p:nvPr/>
        </p:nvSpPr>
        <p:spPr>
          <a:xfrm>
            <a:off x="5235120" y="6000840"/>
            <a:ext cx="358704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</a:rPr>
              <a:t>Орден « Красной Звезды»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142920"/>
            <a:ext cx="8229600" cy="171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«12.01.45г во время прорыва вражеской обороны в р-не с. Ступница обеспечил путь для пехоты в минных полях, где силами взвода было снято 400 противотанковых и противопехотных мин. 22.01.45г. умело произвёл инженерную разведку через р. Одер, в числе первых  вышел на плацдарм, чем обеспечил путь пехоте. 3.02.45г отражал натиск  гитлеровцев в с Клейн – Эквиц, чем помог удержать занятый рубеж..»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Содержимое 4" descr="filterimage (3).jpg"/>
          <p:cNvPicPr/>
          <p:nvPr/>
        </p:nvPicPr>
        <p:blipFill>
          <a:blip r:embed="rId2"/>
          <a:stretch/>
        </p:blipFill>
        <p:spPr>
          <a:xfrm>
            <a:off x="417600" y="1928880"/>
            <a:ext cx="4011480" cy="4786200"/>
          </a:xfrm>
          <a:prstGeom prst="rect">
            <a:avLst/>
          </a:prstGeom>
          <a:ln>
            <a:noFill/>
          </a:ln>
        </p:spPr>
      </p:pic>
      <p:pic>
        <p:nvPicPr>
          <p:cNvPr id="63" name="Содержимое 5" descr="opatwar438.jpg"/>
          <p:cNvPicPr/>
          <p:nvPr/>
        </p:nvPicPr>
        <p:blipFill>
          <a:blip r:embed="rId3"/>
          <a:stretch/>
        </p:blipFill>
        <p:spPr>
          <a:xfrm>
            <a:off x="5429160" y="1916280"/>
            <a:ext cx="3214800" cy="4727520"/>
          </a:xfrm>
          <a:prstGeom prst="rect">
            <a:avLst/>
          </a:prstGeom>
          <a:ln>
            <a:noFill/>
          </a:ln>
        </p:spPr>
      </p:pic>
      <p:sp>
        <p:nvSpPr>
          <p:cNvPr id="64" name="CustomShape 2"/>
          <p:cNvSpPr/>
          <p:nvPr/>
        </p:nvSpPr>
        <p:spPr>
          <a:xfrm>
            <a:off x="5572080" y="2786040"/>
            <a:ext cx="271476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Орден « Отечественной войны 2ой ст.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У нас сохранились дедушкины воспоминания о войне. Он прожил не лёгкую жизнь, ранения сказались на его здоровье и в 1983г  мой прадедушка умер, а в его груди (5 мм. от сердца) так и  остался осколок войны.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Содержимое 7" descr="20160502_171324.jpg"/>
          <p:cNvPicPr/>
          <p:nvPr/>
        </p:nvPicPr>
        <p:blipFill>
          <a:blip r:embed="rId2"/>
          <a:stretch/>
        </p:blipFill>
        <p:spPr>
          <a:xfrm>
            <a:off x="880920" y="1600200"/>
            <a:ext cx="3191040" cy="4525920"/>
          </a:xfrm>
          <a:prstGeom prst="rect">
            <a:avLst/>
          </a:prstGeom>
          <a:ln>
            <a:noFill/>
          </a:ln>
        </p:spPr>
      </p:pic>
      <p:pic>
        <p:nvPicPr>
          <p:cNvPr id="67" name="Содержимое 10" descr="2934047-velikaya-otechestvennaya-vojna-chtoby-p.jpg"/>
          <p:cNvPicPr/>
          <p:nvPr/>
        </p:nvPicPr>
        <p:blipFill>
          <a:blip r:embed="rId3"/>
          <a:stretch/>
        </p:blipFill>
        <p:spPr>
          <a:xfrm>
            <a:off x="4714920" y="1428840"/>
            <a:ext cx="4214880" cy="528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 Black"/>
              </a:rPr>
              <a:t>Жизнь моей прабабушки была очень сложной. Когда началась война у неё на руках остались двое детей, которые вскоре умерли от дифтерии, т.к. не было лекарств, всё шло на фронт. На мужа пришла похоронка и бабушка добровольцем ушла на фронт.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9" name="Содержимое 4" descr="Wry1NiVy22U.jpg"/>
          <p:cNvPicPr/>
          <p:nvPr/>
        </p:nvPicPr>
        <p:blipFill>
          <a:blip r:embed="rId2"/>
          <a:stretch/>
        </p:blipFill>
        <p:spPr>
          <a:xfrm>
            <a:off x="357120" y="1714680"/>
            <a:ext cx="3929040" cy="4929120"/>
          </a:xfrm>
          <a:prstGeom prst="rect">
            <a:avLst/>
          </a:prstGeom>
          <a:ln>
            <a:noFill/>
          </a:ln>
        </p:spPr>
      </p:pic>
      <p:pic>
        <p:nvPicPr>
          <p:cNvPr id="70" name="Содержимое 5" descr="2910648.7.3.jpg"/>
          <p:cNvPicPr/>
          <p:nvPr/>
        </p:nvPicPr>
        <p:blipFill>
          <a:blip r:embed="rId3"/>
          <a:stretch/>
        </p:blipFill>
        <p:spPr>
          <a:xfrm>
            <a:off x="4071960" y="1643040"/>
            <a:ext cx="4857840" cy="492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Application>Microsoft Office PowerPoint</Application>
  <PresentationFormat>Экран (4:3)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Идут года, но кровоточат раны….»</dc:title>
  <dc:subject/>
  <dc:creator>IRONMANN (AKA SHAMAN)</dc:creator>
  <dc:description/>
  <cp:lastModifiedBy>IRONMANN (AKA SHAMAN)</cp:lastModifiedBy>
  <cp:revision>13</cp:revision>
  <dcterms:created xsi:type="dcterms:W3CDTF">2016-05-05T08:41:23Z</dcterms:created>
  <dcterms:modified xsi:type="dcterms:W3CDTF">2018-04-21T18:40:07Z</dcterms:modified>
  <dc:language>en-US</dc:language>
</cp:coreProperties>
</file>