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5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34BC72D-877D-4381-A661-1CA2F1E4D71D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8705D8-95FE-46E4-8ADA-199074DEEA6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3263280" cy="2162671"/>
          </a:xfrm>
        </p:spPr>
        <p:txBody>
          <a:bodyPr>
            <a:normAutofit/>
          </a:bodyPr>
          <a:lstStyle/>
          <a:p>
            <a:r>
              <a:rPr lang="ru-RU" dirty="0" smtClean="0"/>
              <a:t>Александр Сергеевич Пушкин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67"/>
            <a:ext cx="6015161" cy="7001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96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>
            <a:off x="5364088" y="5949280"/>
            <a:ext cx="4032448" cy="908720"/>
          </a:xfrm>
        </p:spPr>
        <p:txBody>
          <a:bodyPr>
            <a:noAutofit/>
          </a:bodyPr>
          <a:lstStyle/>
          <a:p>
            <a:r>
              <a:rPr lang="ru-RU" sz="2400" dirty="0"/>
              <a:t>Жена, Наталья Николаевна Урожденная Гончарова, вышла замуж за А.С. Пушкина в 1831г. Между супругами с самого начала сложились сердечные и дружеские отношения. К концу 1831г. Наталья Николаевна знакомится с Дантесом. При всей сдержанности в ее поведении с Дантесом, в светских кругах стала распространяться сплетня о ее, якобы, неверности мужу. Это послужило поводом к дуэли и смерти поэта. Пушкина(Гончарова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34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157" y="259313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Старший сын, Александр Александрович Пушкин </a:t>
            </a:r>
          </a:p>
          <a:p>
            <a:r>
              <a:rPr lang="ru-RU" sz="2400" dirty="0" smtClean="0"/>
              <a:t>(1833-1914г.) </a:t>
            </a:r>
          </a:p>
          <a:p>
            <a:endParaRPr lang="ru-RU" sz="2400" dirty="0" smtClean="0"/>
          </a:p>
          <a:p>
            <a:r>
              <a:rPr lang="ru-RU" sz="2400" dirty="0" smtClean="0"/>
              <a:t>А.А. Пушкин Воспитанник 2-ой Петербургской гимназии и Пажеского корпуса. Награжден золотым Георгиевским оружием с надписью "За храбрость" и орденом Святого Владимира IV степени с мечами и бантом. За 35 лет военной службы стал кавалером многих русских и трех иностранных орденов. В 1890г. А.А. Пушкин "за отличие по службе" был произведен в генерал-</a:t>
            </a:r>
            <a:r>
              <a:rPr lang="ru-RU" sz="2400" dirty="0" err="1" smtClean="0"/>
              <a:t>лейтенан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932040" cy="688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76672"/>
            <a:ext cx="4042792" cy="5649491"/>
          </a:xfrm>
        </p:spPr>
        <p:txBody>
          <a:bodyPr>
            <a:normAutofit/>
          </a:bodyPr>
          <a:lstStyle/>
          <a:p>
            <a:r>
              <a:rPr lang="ru-RU" dirty="0"/>
              <a:t> Старшая дочь, Мария Александровна Пушкина</a:t>
            </a:r>
          </a:p>
          <a:p>
            <a:r>
              <a:rPr lang="ru-RU" dirty="0"/>
              <a:t>(1832-1919г.)</a:t>
            </a:r>
          </a:p>
          <a:p>
            <a:endParaRPr lang="ru-RU" dirty="0"/>
          </a:p>
          <a:p>
            <a:r>
              <a:rPr lang="ru-RU" dirty="0"/>
              <a:t>М.А. Пушкина Получила домашнее образование. С 1852г. - фрейлина. С 1860г. замужем за генерал-майором </a:t>
            </a:r>
            <a:r>
              <a:rPr lang="ru-RU" dirty="0" err="1"/>
              <a:t>Л.Н.Гартунгом</a:t>
            </a:r>
            <a:r>
              <a:rPr lang="ru-RU" dirty="0"/>
              <a:t>. Л.Н. Толстой, знавший ее, отразил некоторые черты ее внешнего облика в Анне Карениной.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746823" cy="537973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476672"/>
            <a:ext cx="2973016" cy="62646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Младшая дочь, Наталья Александровна Пушкина</a:t>
            </a:r>
          </a:p>
          <a:p>
            <a:r>
              <a:rPr lang="ru-RU" dirty="0"/>
              <a:t>(1836-1913г.)</a:t>
            </a:r>
          </a:p>
          <a:p>
            <a:endParaRPr lang="ru-RU" dirty="0"/>
          </a:p>
          <a:p>
            <a:r>
              <a:rPr lang="ru-RU" dirty="0"/>
              <a:t>Получила домашнее образование. Вышла замуж за М.Л. </a:t>
            </a:r>
            <a:r>
              <a:rPr lang="ru-RU" dirty="0" err="1"/>
              <a:t>Дубельта</a:t>
            </a:r>
            <a:r>
              <a:rPr lang="ru-RU" dirty="0"/>
              <a:t>. Во втором браке - </a:t>
            </a:r>
            <a:r>
              <a:rPr lang="ru-RU" dirty="0" err="1"/>
              <a:t>Меренберг</a:t>
            </a:r>
            <a:r>
              <a:rPr lang="ru-RU" dirty="0"/>
              <a:t>. Современники называли ее "прекрасной дочерью прекрасной матери". В 1876г. Наталья Александровна предоставила И.С. Тургеневу для публикации письма отца к ее матери. Это вызвало недовольство ее братьев.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1" y="409569"/>
            <a:ext cx="5027274" cy="6237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2"/>
            <a:ext cx="35101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Младший сын, Григорий Александрович Пушкин</a:t>
            </a:r>
          </a:p>
          <a:p>
            <a:r>
              <a:rPr lang="ru-RU" sz="2400" dirty="0"/>
              <a:t>(1835-1913г.)</a:t>
            </a:r>
          </a:p>
          <a:p>
            <a:endParaRPr lang="ru-RU" sz="2400" dirty="0"/>
          </a:p>
          <a:p>
            <a:r>
              <a:rPr lang="ru-RU" sz="2400" dirty="0"/>
              <a:t>Воспитанник Пажеского корпуса. Корнет, ротмистр лейб-гвардейского Конного полка, переведен в министерство внутренних дел, где дослужился до старшего советника. С 1866 по 1899 годы жил в селе Михайловском.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88" y="-153839"/>
            <a:ext cx="6186917" cy="70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43557"/>
            <a:ext cx="5400600" cy="713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0235"/>
            <a:ext cx="537964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8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25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25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115"/>
            <a:ext cx="5058633" cy="684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5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1329"/>
            <a:ext cx="3563888" cy="4714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5580112" cy="6884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23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318</TotalTime>
  <Words>295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Александр Сергеевич Пушкин</vt:lpstr>
      <vt:lpstr>Жена, Наталья Николаевна Урожденная Гончарова, вышла замуж за А.С. Пушкина в 1831г. Между супругами с самого начала сложились сердечные и дружеские отношения. К концу 1831г. Наталья Николаевна знакомится с Дантесом. При всей сдержанности в ее поведении с Дантесом, в светских кругах стала распространяться сплетня о ее, якобы, неверности мужу. Это послужило поводом к дуэли и смерти поэта. Пушкина(Гончарова)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Admin</dc:creator>
  <cp:lastModifiedBy>Admin</cp:lastModifiedBy>
  <cp:revision>15</cp:revision>
  <dcterms:created xsi:type="dcterms:W3CDTF">2013-09-23T10:08:44Z</dcterms:created>
  <dcterms:modified xsi:type="dcterms:W3CDTF">2013-09-24T19:04:06Z</dcterms:modified>
</cp:coreProperties>
</file>