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DA6C-4A7B-4807-BEE2-9545F28B684A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777E-EAF2-4EFF-B31E-039D9DF30B0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DA6C-4A7B-4807-BEE2-9545F28B684A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777E-EAF2-4EFF-B31E-039D9DF30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DA6C-4A7B-4807-BEE2-9545F28B684A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777E-EAF2-4EFF-B31E-039D9DF30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DA6C-4A7B-4807-BEE2-9545F28B684A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777E-EAF2-4EFF-B31E-039D9DF30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DA6C-4A7B-4807-BEE2-9545F28B684A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777E-EAF2-4EFF-B31E-039D9DF30B0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DA6C-4A7B-4807-BEE2-9545F28B684A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777E-EAF2-4EFF-B31E-039D9DF30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DA6C-4A7B-4807-BEE2-9545F28B684A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777E-EAF2-4EFF-B31E-039D9DF30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DA6C-4A7B-4807-BEE2-9545F28B684A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7777E-EAF2-4EFF-B31E-039D9DF30B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DA6C-4A7B-4807-BEE2-9545F28B684A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777E-EAF2-4EFF-B31E-039D9DF30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DA6C-4A7B-4807-BEE2-9545F28B684A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47777E-EAF2-4EFF-B31E-039D9DF30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166DA6C-4A7B-4807-BEE2-9545F28B684A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777E-EAF2-4EFF-B31E-039D9DF30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166DA6C-4A7B-4807-BEE2-9545F28B684A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47777E-EAF2-4EFF-B31E-039D9DF30B0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2120" y="2564904"/>
            <a:ext cx="3487363" cy="227822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400" dirty="0" smtClean="0"/>
              <a:t>   </a:t>
            </a:r>
            <a:r>
              <a:rPr lang="ru-RU" sz="3600" dirty="0" smtClean="0"/>
              <a:t>Аристотель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" y="-103854"/>
            <a:ext cx="5648138" cy="70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6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1565"/>
            <a:ext cx="3744416" cy="4784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3" y="2101565"/>
            <a:ext cx="3635896" cy="4905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11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33644" y="4240948"/>
            <a:ext cx="4176464" cy="2592288"/>
          </a:xfrm>
        </p:spPr>
        <p:txBody>
          <a:bodyPr>
            <a:noAutofit/>
          </a:bodyPr>
          <a:lstStyle/>
          <a:p>
            <a:r>
              <a:rPr lang="ru-RU" sz="2800" dirty="0"/>
              <a:t>древнегреческий ученый, философ, основатель </a:t>
            </a:r>
            <a:r>
              <a:rPr lang="ru-RU" sz="2800" dirty="0" err="1"/>
              <a:t>Ликея</a:t>
            </a:r>
            <a:r>
              <a:rPr lang="ru-RU" sz="2800" dirty="0"/>
              <a:t>, учитель Александра Македонского. Был сторонником умеренной демократии</a:t>
            </a:r>
          </a:p>
          <a:p>
            <a:endParaRPr lang="ru-RU" sz="2800" dirty="0"/>
          </a:p>
          <a:p>
            <a:r>
              <a:rPr lang="ru-RU" sz="28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562872" cy="684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99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Аристотель скончался 322 до н. э., </a:t>
            </a:r>
            <a:r>
              <a:rPr lang="ru-RU" dirty="0" err="1"/>
              <a:t>Халкис</a:t>
            </a:r>
            <a:r>
              <a:rPr lang="ru-RU" dirty="0"/>
              <a:t>, остров </a:t>
            </a:r>
            <a:r>
              <a:rPr lang="ru-RU" dirty="0" err="1"/>
              <a:t>Эвбея</a:t>
            </a:r>
            <a:r>
              <a:rPr lang="ru-RU" dirty="0"/>
              <a:t>, Средняя Греция, куда бежал от преследования по обвинению в преступлении против религии. (В. Ф. </a:t>
            </a:r>
            <a:r>
              <a:rPr lang="ru-RU" dirty="0" err="1"/>
              <a:t>Асмус</a:t>
            </a:r>
            <a:r>
              <a:rPr lang="ru-RU" dirty="0"/>
              <a:t>.)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6601"/>
            <a:ext cx="4351706" cy="56556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43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3952" y="2564904"/>
            <a:ext cx="6480048" cy="2301240"/>
          </a:xfrm>
        </p:spPr>
        <p:txBody>
          <a:bodyPr>
            <a:noAutofit/>
          </a:bodyPr>
          <a:lstStyle/>
          <a:p>
            <a:r>
              <a:rPr lang="ru-RU" sz="2400" dirty="0"/>
              <a:t>Аристотель родился в 384 до н. э., в </a:t>
            </a:r>
            <a:r>
              <a:rPr lang="ru-RU" sz="2400" dirty="0" err="1"/>
              <a:t>Стагире</a:t>
            </a:r>
            <a:r>
              <a:rPr lang="ru-RU" sz="2400" dirty="0"/>
              <a:t>, на полуострове </a:t>
            </a:r>
            <a:r>
              <a:rPr lang="ru-RU" sz="2400" dirty="0" err="1"/>
              <a:t>Халкидика</a:t>
            </a:r>
            <a:r>
              <a:rPr lang="ru-RU" sz="2400" dirty="0"/>
              <a:t>, Северной Греции. В 367 году отправился в Афины и, став учеником Платона, в течение 20 лет, вплоть до его смерти (347), был участником Академии платоновской. В 343 был приглашен Филиппом II (царём Македонии) воспитывать его сына Александра. В 335 вернулся в Афины и создал там свою школу (</a:t>
            </a:r>
            <a:r>
              <a:rPr lang="ru-RU" sz="2400" dirty="0" err="1"/>
              <a:t>Ликей</a:t>
            </a:r>
            <a:r>
              <a:rPr lang="ru-RU" sz="2400" dirty="0"/>
              <a:t>, или перипатетическую школу).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3111218" cy="497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6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139952" y="5517232"/>
            <a:ext cx="4716016" cy="528464"/>
          </a:xfrm>
        </p:spPr>
        <p:txBody>
          <a:bodyPr>
            <a:noAutofit/>
          </a:bodyPr>
          <a:lstStyle/>
          <a:p>
            <a:r>
              <a:rPr lang="ru-RU" sz="2400" dirty="0"/>
              <a:t>Ученый и философ различал 4 рода движения:</a:t>
            </a:r>
          </a:p>
          <a:p>
            <a:r>
              <a:rPr lang="ru-RU" sz="2400" dirty="0"/>
              <a:t>•качественное, или изменение;</a:t>
            </a:r>
          </a:p>
          <a:p>
            <a:r>
              <a:rPr lang="ru-RU" sz="2400" dirty="0"/>
              <a:t>•количественное — увеличение и уменьшение;</a:t>
            </a:r>
          </a:p>
          <a:p>
            <a:r>
              <a:rPr lang="ru-RU" sz="2400" dirty="0"/>
              <a:t>•перемещение — пространств, движение; возникновение и уничтожение, сводимые к первым двум видам</a:t>
            </a:r>
          </a:p>
          <a:p>
            <a:endParaRPr lang="ru-RU" sz="3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3771106" cy="420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67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79</TotalTime>
  <Words>170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Техническая</vt:lpstr>
      <vt:lpstr>   Аристотель </vt:lpstr>
      <vt:lpstr>Презентация PowerPoint</vt:lpstr>
      <vt:lpstr>Презентация PowerPoint</vt:lpstr>
      <vt:lpstr>Презентация PowerPoint</vt:lpstr>
      <vt:lpstr>Аристотель родился в 384 до н. э., в Стагире, на полуострове Халкидика, Северной Греции. В 367 году отправился в Афины и, став учеником Платона, в течение 20 лет, вплоть до его смерти (347), был участником Академии платоновской. В 343 был приглашен Филиппом II (царём Македонии) воспитывать его сына Александра. В 335 вернулся в Афины и создал там свою школу (Ликей, или перипатетическую школу).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Аристотель</dc:title>
  <dc:creator>Admin</dc:creator>
  <cp:lastModifiedBy>Admin</cp:lastModifiedBy>
  <cp:revision>5</cp:revision>
  <dcterms:created xsi:type="dcterms:W3CDTF">2013-10-28T08:30:33Z</dcterms:created>
  <dcterms:modified xsi:type="dcterms:W3CDTF">2013-10-28T09:50:17Z</dcterms:modified>
</cp:coreProperties>
</file>