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7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3B4242-6E28-418B-B0D6-129D4FC33AA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2D4D90-9369-4E77-B51F-DEEDF4FB49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986" y="1041665"/>
            <a:ext cx="5364088" cy="58326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Пифагор изобретает космос</a:t>
            </a:r>
          </a:p>
          <a:p>
            <a:endParaRPr lang="ru-RU" dirty="0" smtClean="0"/>
          </a:p>
          <a:p>
            <a:r>
              <a:rPr lang="ru-RU" dirty="0" smtClean="0"/>
              <a:t>Пифагор Самосский (около 572-500 Д° н- э-) был влиятельной, но довольно темной фигурой в истории. Говорят, Фалес оказался так удивлен талантами молодого человека, что рекомендовал ему поехать в Египет для обучения у тамошних жрецов. Согласно другой легенде, Пифагор получил образование, будучи пленником в Вавилоне. В возрасте около 40 лет Пифагор переехал в Южную Италию, где вместе с женой </a:t>
            </a:r>
            <a:r>
              <a:rPr lang="ru-RU" dirty="0" err="1" smtClean="0"/>
              <a:t>Феано</a:t>
            </a:r>
            <a:r>
              <a:rPr lang="ru-RU" dirty="0" smtClean="0"/>
              <a:t> основал школу в греческой колонии Кротон. Школа была настоящей религиозной общиной, где под руководством учителя изучались математика, философия и другие предметы.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764704"/>
          </a:xfrm>
        </p:spPr>
        <p:txBody>
          <a:bodyPr/>
          <a:lstStyle/>
          <a:p>
            <a:r>
              <a:rPr lang="ru-RU" dirty="0" smtClean="0"/>
              <a:t>Пифагор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78" y="347315"/>
            <a:ext cx="3137731" cy="358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46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1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35597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К кандидатам в первоосновы Пифагор добавил еще один объект — число. Космос, «упорядоченная Вселенная», управляется математикой. Эта идея имеет далеко идущие последствия, ощутимые даже в современной науке: разумное существо может судить о структуре Вселенной, не посещая каждый уголок этого мира. Приверженцы Пифагора рассматривали Землю как такую же сферу, как и звездное небо. Планеты, Солнце и Луна прикреплены каждый к своей сфере, вращающейся вокруг Земли.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881724"/>
            <a:ext cx="4860031" cy="59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9" y="-9189353"/>
            <a:ext cx="7524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«упорядоченная Вселенная», управляется математикой. Эта идея имеет далеко идущие последствия, ощутимые даже в современной науке: разумное существо может судить о структуре Вселенной, не посещая каждый уголок этого мира. Приверженцы Пифагора рассматривали Землю как такую же сферу, как и звездное небо. Планеты, Солнце и Луна прикреплены каждый к своей сфере, вращающейся вокруг Земли.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305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6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. Разумеется, тогда уже были свидетельства сферичности Земли (например, путешественники знали, что вид звездного неба меняется при перемещении с севера на юг), но, вероятно, подобные эмпирические знания всего лишь усиливали веру в первичную природу совершенной, прекрасной сферической формы. Нужно отметить, что один из сторонников Пифагора </a:t>
            </a:r>
            <a:r>
              <a:rPr lang="ru-RU" dirty="0" err="1" smtClean="0"/>
              <a:t>Филолай</a:t>
            </a:r>
            <a:r>
              <a:rPr lang="ru-RU" dirty="0" smtClean="0"/>
              <a:t> (около 450 до н. э.) говорил, что Земля и другие космические тела обращаются вокруг огня, горящего в центре мира, причем этот огонь — не Солнце.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54058"/>
            <a:ext cx="4860033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07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24544" y="0"/>
            <a:ext cx="4032448" cy="7101408"/>
          </a:xfrm>
        </p:spPr>
        <p:txBody>
          <a:bodyPr>
            <a:normAutofit/>
          </a:bodyPr>
          <a:lstStyle/>
          <a:p>
            <a:r>
              <a:rPr lang="ru-RU" dirty="0" smtClean="0"/>
              <a:t>Так что описанная </a:t>
            </a:r>
            <a:r>
              <a:rPr lang="ru-RU" dirty="0" err="1" smtClean="0"/>
              <a:t>Филолаем</a:t>
            </a:r>
            <a:r>
              <a:rPr lang="ru-RU" dirty="0" smtClean="0"/>
              <a:t> система не была гелиоцентрической. Но она показывает, что было возможно представить Землю движущейся в пространстве, хотя мы не можем чувствовать этого, находясь на Земле. </a:t>
            </a:r>
            <a:r>
              <a:rPr lang="ru-RU" dirty="0" err="1" smtClean="0"/>
              <a:t>Филолай</a:t>
            </a:r>
            <a:r>
              <a:rPr lang="ru-RU" dirty="0" smtClean="0"/>
              <a:t> полагал, что мы не видим центрального огня, поскольку Земля всегда повернута к нему одной и той же стороной (как Луна по отношению к Земле).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65085" y="1052736"/>
            <a:ext cx="4644008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508104" cy="686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69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Пифагор создал теорию чисел и доказал знаменитую теорему-Пифагора о площадях прямоугольников, построенных на сторонах прямоугольного треугольника. Целые числа были основой пифагорейского видения мира. Пифагорейцы считали, что целые числа (или их отношения), которые были единственным типом чисел, известным в то время, могут измерить все что угодно во всем мире.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309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0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2549E-6 C 0 0.03305 0.02708 0.06009 0.06007 0.06009 C 0.09896 0.06009 0.11302 0.03005 0.11892 0.01202 L 0.125 -0.01202 C 0.13108 -0.03004 0.14601 -0.06009 0.18993 -0.06009 C 0.21806 -0.06009 0.25 -0.03305 0.25 -1.12549E-6 C 0.25 0.03305 0.21806 0.06009 0.18993 0.06009 C 0.14601 0.06009 0.13108 0.03005 0.125 0.01202 L 0.11892 -0.01202 C 0.11302 -0.03004 0.09896 -0.06009 0.06007 -0.06009 C 0.02708 -0.06009 0 -0.03305 0 -1.12549E-6 Z " pathEditMode="relative" ptsTypes="ffFffff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450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Пифагор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9</cp:revision>
  <dcterms:created xsi:type="dcterms:W3CDTF">2013-10-28T10:46:27Z</dcterms:created>
  <dcterms:modified xsi:type="dcterms:W3CDTF">2013-10-28T12:37:35Z</dcterms:modified>
</cp:coreProperties>
</file>